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dharan Baskaran" userId="368216efa4f12ee9" providerId="LiveId" clId="{B5BF9902-E739-491B-B793-556A23866F17}"/>
    <pc:docChg chg="undo custSel addSld modSld sldOrd">
      <pc:chgData name="Surendharan Baskaran" userId="368216efa4f12ee9" providerId="LiveId" clId="{B5BF9902-E739-491B-B793-556A23866F17}" dt="2023-10-08T20:53:29.288" v="1009" actId="1076"/>
      <pc:docMkLst>
        <pc:docMk/>
      </pc:docMkLst>
      <pc:sldChg chg="addSp delSp modSp mod">
        <pc:chgData name="Surendharan Baskaran" userId="368216efa4f12ee9" providerId="LiveId" clId="{B5BF9902-E739-491B-B793-556A23866F17}" dt="2023-10-08T20:43:09.293" v="931" actId="14100"/>
        <pc:sldMkLst>
          <pc:docMk/>
          <pc:sldMk cId="1631068267" sldId="256"/>
        </pc:sldMkLst>
        <pc:spChg chg="mod">
          <ac:chgData name="Surendharan Baskaran" userId="368216efa4f12ee9" providerId="LiveId" clId="{B5BF9902-E739-491B-B793-556A23866F17}" dt="2023-10-08T20:42:56.542" v="928" actId="1076"/>
          <ac:spMkLst>
            <pc:docMk/>
            <pc:sldMk cId="1631068267" sldId="256"/>
            <ac:spMk id="2" creationId="{B07AF353-D7EA-3407-7145-3BCE2A672358}"/>
          </ac:spMkLst>
        </pc:spChg>
        <pc:spChg chg="mod">
          <ac:chgData name="Surendharan Baskaran" userId="368216efa4f12ee9" providerId="LiveId" clId="{B5BF9902-E739-491B-B793-556A23866F17}" dt="2023-10-08T20:43:02.732" v="929" actId="1076"/>
          <ac:spMkLst>
            <pc:docMk/>
            <pc:sldMk cId="1631068267" sldId="256"/>
            <ac:spMk id="4" creationId="{B339CC19-EF0E-DD5C-AF69-06446B31CB8B}"/>
          </ac:spMkLst>
        </pc:spChg>
        <pc:picChg chg="add mod">
          <ac:chgData name="Surendharan Baskaran" userId="368216efa4f12ee9" providerId="LiveId" clId="{B5BF9902-E739-491B-B793-556A23866F17}" dt="2023-10-08T20:43:09.293" v="931" actId="14100"/>
          <ac:picMkLst>
            <pc:docMk/>
            <pc:sldMk cId="1631068267" sldId="256"/>
            <ac:picMk id="3" creationId="{D840DA20-F668-E5EA-DD98-F4D8E3C6B747}"/>
          </ac:picMkLst>
        </pc:picChg>
        <pc:picChg chg="add del mod">
          <ac:chgData name="Surendharan Baskaran" userId="368216efa4f12ee9" providerId="LiveId" clId="{B5BF9902-E739-491B-B793-556A23866F17}" dt="2023-10-08T20:42:19.590" v="922" actId="478"/>
          <ac:picMkLst>
            <pc:docMk/>
            <pc:sldMk cId="1631068267" sldId="256"/>
            <ac:picMk id="6" creationId="{1F9FD624-73A6-B2D4-637F-D241584159DF}"/>
          </ac:picMkLst>
        </pc:picChg>
      </pc:sldChg>
      <pc:sldChg chg="addSp delSp modSp mod ord">
        <pc:chgData name="Surendharan Baskaran" userId="368216efa4f12ee9" providerId="LiveId" clId="{B5BF9902-E739-491B-B793-556A23866F17}" dt="2023-10-08T20:43:43.958" v="939" actId="14100"/>
        <pc:sldMkLst>
          <pc:docMk/>
          <pc:sldMk cId="2450546667" sldId="257"/>
        </pc:sldMkLst>
        <pc:spChg chg="mod">
          <ac:chgData name="Surendharan Baskaran" userId="368216efa4f12ee9" providerId="LiveId" clId="{B5BF9902-E739-491B-B793-556A23866F17}" dt="2023-10-08T20:43:43.958" v="939" actId="14100"/>
          <ac:spMkLst>
            <pc:docMk/>
            <pc:sldMk cId="2450546667" sldId="257"/>
            <ac:spMk id="3" creationId="{9F784304-1E40-7453-786F-F4EFB3D600B5}"/>
          </ac:spMkLst>
        </pc:spChg>
        <pc:picChg chg="add mod">
          <ac:chgData name="Surendharan Baskaran" userId="368216efa4f12ee9" providerId="LiveId" clId="{B5BF9902-E739-491B-B793-556A23866F17}" dt="2023-10-08T20:43:40.722" v="938" actId="14100"/>
          <ac:picMkLst>
            <pc:docMk/>
            <pc:sldMk cId="2450546667" sldId="257"/>
            <ac:picMk id="4" creationId="{F88BEFA7-6B53-23D0-BA5B-4EF44D64CC94}"/>
          </ac:picMkLst>
        </pc:picChg>
        <pc:picChg chg="del">
          <ac:chgData name="Surendharan Baskaran" userId="368216efa4f12ee9" providerId="LiveId" clId="{B5BF9902-E739-491B-B793-556A23866F17}" dt="2023-10-08T20:42:34.251" v="923" actId="21"/>
          <ac:picMkLst>
            <pc:docMk/>
            <pc:sldMk cId="2450546667" sldId="257"/>
            <ac:picMk id="6" creationId="{C21AD377-FF02-4F64-3AB9-89797C1B9F1D}"/>
          </ac:picMkLst>
        </pc:picChg>
      </pc:sldChg>
      <pc:sldChg chg="addSp delSp modSp new mod">
        <pc:chgData name="Surendharan Baskaran" userId="368216efa4f12ee9" providerId="LiveId" clId="{B5BF9902-E739-491B-B793-556A23866F17}" dt="2023-10-08T20:53:29.288" v="1009" actId="1076"/>
        <pc:sldMkLst>
          <pc:docMk/>
          <pc:sldMk cId="3786457092" sldId="258"/>
        </pc:sldMkLst>
        <pc:spChg chg="mod">
          <ac:chgData name="Surendharan Baskaran" userId="368216efa4f12ee9" providerId="LiveId" clId="{B5BF9902-E739-491B-B793-556A23866F17}" dt="2023-10-08T19:50:06.786" v="35" actId="20577"/>
          <ac:spMkLst>
            <pc:docMk/>
            <pc:sldMk cId="3786457092" sldId="258"/>
            <ac:spMk id="2" creationId="{FFA86516-4304-D093-E3FA-B3E5612F24D6}"/>
          </ac:spMkLst>
        </pc:spChg>
        <pc:spChg chg="mod">
          <ac:chgData name="Surendharan Baskaran" userId="368216efa4f12ee9" providerId="LiveId" clId="{B5BF9902-E739-491B-B793-556A23866F17}" dt="2023-10-08T20:44:16.722" v="945" actId="1076"/>
          <ac:spMkLst>
            <pc:docMk/>
            <pc:sldMk cId="3786457092" sldId="258"/>
            <ac:spMk id="3" creationId="{5E7450B2-791A-26EF-0827-ECC663C735B7}"/>
          </ac:spMkLst>
        </pc:spChg>
        <pc:picChg chg="add del mod">
          <ac:chgData name="Surendharan Baskaran" userId="368216efa4f12ee9" providerId="LiveId" clId="{B5BF9902-E739-491B-B793-556A23866F17}" dt="2023-10-08T20:43:32.530" v="935" actId="21"/>
          <ac:picMkLst>
            <pc:docMk/>
            <pc:sldMk cId="3786457092" sldId="258"/>
            <ac:picMk id="4" creationId="{32294D78-48ED-3968-17C7-32ABF7C362C1}"/>
          </ac:picMkLst>
        </pc:picChg>
        <pc:picChg chg="add del">
          <ac:chgData name="Surendharan Baskaran" userId="368216efa4f12ee9" providerId="LiveId" clId="{B5BF9902-E739-491B-B793-556A23866F17}" dt="2023-10-08T20:43:29.751" v="934"/>
          <ac:picMkLst>
            <pc:docMk/>
            <pc:sldMk cId="3786457092" sldId="258"/>
            <ac:picMk id="5" creationId="{2413FD3D-A56F-B8CB-3025-183F425998A7}"/>
          </ac:picMkLst>
        </pc:picChg>
        <pc:picChg chg="add del mod">
          <ac:chgData name="Surendharan Baskaran" userId="368216efa4f12ee9" providerId="LiveId" clId="{B5BF9902-E739-491B-B793-556A23866F17}" dt="2023-10-08T20:52:21.876" v="1000" actId="478"/>
          <ac:picMkLst>
            <pc:docMk/>
            <pc:sldMk cId="3786457092" sldId="258"/>
            <ac:picMk id="6" creationId="{A62ABBDE-2770-E1DA-EBFF-9FB261D02874}"/>
          </ac:picMkLst>
        </pc:picChg>
        <pc:picChg chg="add mod">
          <ac:chgData name="Surendharan Baskaran" userId="368216efa4f12ee9" providerId="LiveId" clId="{B5BF9902-E739-491B-B793-556A23866F17}" dt="2023-10-08T20:53:29.288" v="1009" actId="1076"/>
          <ac:picMkLst>
            <pc:docMk/>
            <pc:sldMk cId="3786457092" sldId="258"/>
            <ac:picMk id="7" creationId="{0B4B762D-8599-388A-0C7B-ECE791247CBD}"/>
          </ac:picMkLst>
        </pc:picChg>
      </pc:sldChg>
      <pc:sldChg chg="addSp delSp modSp new mod">
        <pc:chgData name="Surendharan Baskaran" userId="368216efa4f12ee9" providerId="LiveId" clId="{B5BF9902-E739-491B-B793-556A23866F17}" dt="2023-10-08T20:47:14.196" v="956" actId="14100"/>
        <pc:sldMkLst>
          <pc:docMk/>
          <pc:sldMk cId="538030788" sldId="259"/>
        </pc:sldMkLst>
        <pc:spChg chg="mod">
          <ac:chgData name="Surendharan Baskaran" userId="368216efa4f12ee9" providerId="LiveId" clId="{B5BF9902-E739-491B-B793-556A23866F17}" dt="2023-10-08T19:55:20.264" v="176" actId="20577"/>
          <ac:spMkLst>
            <pc:docMk/>
            <pc:sldMk cId="538030788" sldId="259"/>
            <ac:spMk id="2" creationId="{A80C77C1-7B9E-86FE-F66A-13CD3AB4458D}"/>
          </ac:spMkLst>
        </pc:spChg>
        <pc:spChg chg="mod">
          <ac:chgData name="Surendharan Baskaran" userId="368216efa4f12ee9" providerId="LiveId" clId="{B5BF9902-E739-491B-B793-556A23866F17}" dt="2023-10-08T19:56:36.037" v="191" actId="14100"/>
          <ac:spMkLst>
            <pc:docMk/>
            <pc:sldMk cId="538030788" sldId="259"/>
            <ac:spMk id="3" creationId="{4FCD8F66-4A4C-9B04-BD8D-9CBBD0747195}"/>
          </ac:spMkLst>
        </pc:spChg>
        <pc:picChg chg="add del mod">
          <ac:chgData name="Surendharan Baskaran" userId="368216efa4f12ee9" providerId="LiveId" clId="{B5BF9902-E739-491B-B793-556A23866F17}" dt="2023-10-08T20:46:55.957" v="952" actId="21"/>
          <ac:picMkLst>
            <pc:docMk/>
            <pc:sldMk cId="538030788" sldId="259"/>
            <ac:picMk id="4" creationId="{D4C5B60D-8AC0-987F-583C-9CF082D4769F}"/>
          </ac:picMkLst>
        </pc:picChg>
        <pc:picChg chg="add mod">
          <ac:chgData name="Surendharan Baskaran" userId="368216efa4f12ee9" providerId="LiveId" clId="{B5BF9902-E739-491B-B793-556A23866F17}" dt="2023-10-08T20:47:14.196" v="956" actId="14100"/>
          <ac:picMkLst>
            <pc:docMk/>
            <pc:sldMk cId="538030788" sldId="259"/>
            <ac:picMk id="5" creationId="{2E5A2E4E-9478-15B1-0A91-B66853F4E03C}"/>
          </ac:picMkLst>
        </pc:picChg>
      </pc:sldChg>
      <pc:sldChg chg="modSp new mod ord">
        <pc:chgData name="Surendharan Baskaran" userId="368216efa4f12ee9" providerId="LiveId" clId="{B5BF9902-E739-491B-B793-556A23866F17}" dt="2023-10-08T19:54:51.168" v="157"/>
        <pc:sldMkLst>
          <pc:docMk/>
          <pc:sldMk cId="1905136311" sldId="260"/>
        </pc:sldMkLst>
        <pc:spChg chg="mod">
          <ac:chgData name="Surendharan Baskaran" userId="368216efa4f12ee9" providerId="LiveId" clId="{B5BF9902-E739-491B-B793-556A23866F17}" dt="2023-10-08T19:52:14.353" v="57" actId="20577"/>
          <ac:spMkLst>
            <pc:docMk/>
            <pc:sldMk cId="1905136311" sldId="260"/>
            <ac:spMk id="2" creationId="{3DB49C7D-53A0-91FD-5A72-FA5A60398080}"/>
          </ac:spMkLst>
        </pc:spChg>
        <pc:spChg chg="mod">
          <ac:chgData name="Surendharan Baskaran" userId="368216efa4f12ee9" providerId="LiveId" clId="{B5BF9902-E739-491B-B793-556A23866F17}" dt="2023-10-08T19:54:32.545" v="155" actId="20577"/>
          <ac:spMkLst>
            <pc:docMk/>
            <pc:sldMk cId="1905136311" sldId="260"/>
            <ac:spMk id="3" creationId="{54FEC654-8B24-490A-8C85-E375D907279D}"/>
          </ac:spMkLst>
        </pc:spChg>
      </pc:sldChg>
      <pc:sldChg chg="addSp delSp modSp new mod">
        <pc:chgData name="Surendharan Baskaran" userId="368216efa4f12ee9" providerId="LiveId" clId="{B5BF9902-E739-491B-B793-556A23866F17}" dt="2023-10-08T20:10:31.317" v="371" actId="1076"/>
        <pc:sldMkLst>
          <pc:docMk/>
          <pc:sldMk cId="2226361593" sldId="261"/>
        </pc:sldMkLst>
        <pc:spChg chg="mod">
          <ac:chgData name="Surendharan Baskaran" userId="368216efa4f12ee9" providerId="LiveId" clId="{B5BF9902-E739-491B-B793-556A23866F17}" dt="2023-10-08T20:10:31.317" v="371" actId="1076"/>
          <ac:spMkLst>
            <pc:docMk/>
            <pc:sldMk cId="2226361593" sldId="261"/>
            <ac:spMk id="2" creationId="{028DEC69-C7A4-891C-AFEC-AF43A26717CF}"/>
          </ac:spMkLst>
        </pc:spChg>
        <pc:spChg chg="del mod">
          <ac:chgData name="Surendharan Baskaran" userId="368216efa4f12ee9" providerId="LiveId" clId="{B5BF9902-E739-491B-B793-556A23866F17}" dt="2023-10-08T20:08:21.267" v="345" actId="478"/>
          <ac:spMkLst>
            <pc:docMk/>
            <pc:sldMk cId="2226361593" sldId="261"/>
            <ac:spMk id="3" creationId="{E2539D9A-ACAC-0010-F1C8-6EB3E34B5722}"/>
          </ac:spMkLst>
        </pc:spChg>
        <pc:spChg chg="add mod">
          <ac:chgData name="Surendharan Baskaran" userId="368216efa4f12ee9" providerId="LiveId" clId="{B5BF9902-E739-491B-B793-556A23866F17}" dt="2023-10-08T20:07:54.685" v="340" actId="1076"/>
          <ac:spMkLst>
            <pc:docMk/>
            <pc:sldMk cId="2226361593" sldId="261"/>
            <ac:spMk id="5" creationId="{9D0B5070-6504-275C-9F57-DEA234CAE174}"/>
          </ac:spMkLst>
        </pc:spChg>
        <pc:spChg chg="add mod">
          <ac:chgData name="Surendharan Baskaran" userId="368216efa4f12ee9" providerId="LiveId" clId="{B5BF9902-E739-491B-B793-556A23866F17}" dt="2023-10-08T20:10:07.864" v="370" actId="1076"/>
          <ac:spMkLst>
            <pc:docMk/>
            <pc:sldMk cId="2226361593" sldId="261"/>
            <ac:spMk id="6" creationId="{0C3FB636-376C-42EA-0ADA-DD3CC92BEF41}"/>
          </ac:spMkLst>
        </pc:spChg>
        <pc:picChg chg="add del mod">
          <ac:chgData name="Surendharan Baskaran" userId="368216efa4f12ee9" providerId="LiveId" clId="{B5BF9902-E739-491B-B793-556A23866F17}" dt="2023-10-08T20:00:14.925" v="197"/>
          <ac:picMkLst>
            <pc:docMk/>
            <pc:sldMk cId="2226361593" sldId="261"/>
            <ac:picMk id="4" creationId="{1D688875-BD5B-ECD0-19E5-EC981149EA41}"/>
          </ac:picMkLst>
        </pc:picChg>
      </pc:sldChg>
      <pc:sldChg chg="addSp modSp new mod">
        <pc:chgData name="Surendharan Baskaran" userId="368216efa4f12ee9" providerId="LiveId" clId="{B5BF9902-E739-491B-B793-556A23866F17}" dt="2023-10-08T20:15:50.114" v="412" actId="1076"/>
        <pc:sldMkLst>
          <pc:docMk/>
          <pc:sldMk cId="3006722530" sldId="262"/>
        </pc:sldMkLst>
        <pc:spChg chg="mod">
          <ac:chgData name="Surendharan Baskaran" userId="368216efa4f12ee9" providerId="LiveId" clId="{B5BF9902-E739-491B-B793-556A23866F17}" dt="2023-10-08T20:12:47.291" v="397" actId="20577"/>
          <ac:spMkLst>
            <pc:docMk/>
            <pc:sldMk cId="3006722530" sldId="262"/>
            <ac:spMk id="2" creationId="{D12BFE8B-8DD4-6EE2-449C-77B4037D47A4}"/>
          </ac:spMkLst>
        </pc:spChg>
        <pc:spChg chg="mod">
          <ac:chgData name="Surendharan Baskaran" userId="368216efa4f12ee9" providerId="LiveId" clId="{B5BF9902-E739-491B-B793-556A23866F17}" dt="2023-10-08T20:15:39.243" v="409" actId="14100"/>
          <ac:spMkLst>
            <pc:docMk/>
            <pc:sldMk cId="3006722530" sldId="262"/>
            <ac:spMk id="3" creationId="{62CB62BB-5FB1-9110-1922-47B58F8571C5}"/>
          </ac:spMkLst>
        </pc:spChg>
        <pc:picChg chg="add mod">
          <ac:chgData name="Surendharan Baskaran" userId="368216efa4f12ee9" providerId="LiveId" clId="{B5BF9902-E739-491B-B793-556A23866F17}" dt="2023-10-08T20:15:50.114" v="412" actId="1076"/>
          <ac:picMkLst>
            <pc:docMk/>
            <pc:sldMk cId="3006722530" sldId="262"/>
            <ac:picMk id="4" creationId="{121CC4F2-EFDE-8B2C-41E6-1DC4BEE4E909}"/>
          </ac:picMkLst>
        </pc:picChg>
      </pc:sldChg>
      <pc:sldChg chg="addSp delSp modSp new mod">
        <pc:chgData name="Surendharan Baskaran" userId="368216efa4f12ee9" providerId="LiveId" clId="{B5BF9902-E739-491B-B793-556A23866F17}" dt="2023-10-08T20:24:06.547" v="637" actId="1076"/>
        <pc:sldMkLst>
          <pc:docMk/>
          <pc:sldMk cId="1747919051" sldId="263"/>
        </pc:sldMkLst>
        <pc:spChg chg="mod">
          <ac:chgData name="Surendharan Baskaran" userId="368216efa4f12ee9" providerId="LiveId" clId="{B5BF9902-E739-491B-B793-556A23866F17}" dt="2023-10-08T20:16:32.436" v="432" actId="20577"/>
          <ac:spMkLst>
            <pc:docMk/>
            <pc:sldMk cId="1747919051" sldId="263"/>
            <ac:spMk id="2" creationId="{39C49630-18CC-CAD3-C738-2CC25287BC77}"/>
          </ac:spMkLst>
        </pc:spChg>
        <pc:spChg chg="mod">
          <ac:chgData name="Surendharan Baskaran" userId="368216efa4f12ee9" providerId="LiveId" clId="{B5BF9902-E739-491B-B793-556A23866F17}" dt="2023-10-08T20:23:47.252" v="631" actId="27636"/>
          <ac:spMkLst>
            <pc:docMk/>
            <pc:sldMk cId="1747919051" sldId="263"/>
            <ac:spMk id="3" creationId="{36A3292D-605C-857D-6075-80E5AE961F1B}"/>
          </ac:spMkLst>
        </pc:spChg>
        <pc:picChg chg="add del mod">
          <ac:chgData name="Surendharan Baskaran" userId="368216efa4f12ee9" providerId="LiveId" clId="{B5BF9902-E739-491B-B793-556A23866F17}" dt="2023-10-08T20:23:05.893" v="623" actId="478"/>
          <ac:picMkLst>
            <pc:docMk/>
            <pc:sldMk cId="1747919051" sldId="263"/>
            <ac:picMk id="4" creationId="{6318A99A-3518-B511-FEFA-39CC35812FF5}"/>
          </ac:picMkLst>
        </pc:picChg>
        <pc:picChg chg="add mod">
          <ac:chgData name="Surendharan Baskaran" userId="368216efa4f12ee9" providerId="LiveId" clId="{B5BF9902-E739-491B-B793-556A23866F17}" dt="2023-10-08T20:24:06.547" v="637" actId="1076"/>
          <ac:picMkLst>
            <pc:docMk/>
            <pc:sldMk cId="1747919051" sldId="263"/>
            <ac:picMk id="5" creationId="{79CC3E5B-4BBA-F65E-7F98-65B2B8EA8752}"/>
          </ac:picMkLst>
        </pc:picChg>
      </pc:sldChg>
      <pc:sldChg chg="addSp delSp modSp new mod">
        <pc:chgData name="Surendharan Baskaran" userId="368216efa4f12ee9" providerId="LiveId" clId="{B5BF9902-E739-491B-B793-556A23866F17}" dt="2023-10-08T20:37:41.961" v="852" actId="20577"/>
        <pc:sldMkLst>
          <pc:docMk/>
          <pc:sldMk cId="3012418049" sldId="264"/>
        </pc:sldMkLst>
        <pc:spChg chg="mod">
          <ac:chgData name="Surendharan Baskaran" userId="368216efa4f12ee9" providerId="LiveId" clId="{B5BF9902-E739-491B-B793-556A23866F17}" dt="2023-10-08T20:25:10.043" v="654" actId="20577"/>
          <ac:spMkLst>
            <pc:docMk/>
            <pc:sldMk cId="3012418049" sldId="264"/>
            <ac:spMk id="2" creationId="{74D05487-FD66-BD4E-14DE-82B3275E5B25}"/>
          </ac:spMkLst>
        </pc:spChg>
        <pc:spChg chg="mod">
          <ac:chgData name="Surendharan Baskaran" userId="368216efa4f12ee9" providerId="LiveId" clId="{B5BF9902-E739-491B-B793-556A23866F17}" dt="2023-10-08T20:37:41.961" v="852" actId="20577"/>
          <ac:spMkLst>
            <pc:docMk/>
            <pc:sldMk cId="3012418049" sldId="264"/>
            <ac:spMk id="3" creationId="{33DB8D09-66FD-326A-205D-47EB6ED1326A}"/>
          </ac:spMkLst>
        </pc:spChg>
        <pc:picChg chg="add del mod">
          <ac:chgData name="Surendharan Baskaran" userId="368216efa4f12ee9" providerId="LiveId" clId="{B5BF9902-E739-491B-B793-556A23866F17}" dt="2023-10-08T20:35:41.832" v="837" actId="478"/>
          <ac:picMkLst>
            <pc:docMk/>
            <pc:sldMk cId="3012418049" sldId="264"/>
            <ac:picMk id="5" creationId="{4FC2E157-8287-106A-ABC5-4BFFE9E68688}"/>
          </ac:picMkLst>
        </pc:picChg>
        <pc:picChg chg="add mod">
          <ac:chgData name="Surendharan Baskaran" userId="368216efa4f12ee9" providerId="LiveId" clId="{B5BF9902-E739-491B-B793-556A23866F17}" dt="2023-10-08T20:35:38.938" v="836" actId="1076"/>
          <ac:picMkLst>
            <pc:docMk/>
            <pc:sldMk cId="3012418049" sldId="264"/>
            <ac:picMk id="7" creationId="{AF32086E-2334-48D3-5076-2E48C5397377}"/>
          </ac:picMkLst>
        </pc:picChg>
        <pc:picChg chg="add mod">
          <ac:chgData name="Surendharan Baskaran" userId="368216efa4f12ee9" providerId="LiveId" clId="{B5BF9902-E739-491B-B793-556A23866F17}" dt="2023-10-08T20:36:47.353" v="841" actId="1076"/>
          <ac:picMkLst>
            <pc:docMk/>
            <pc:sldMk cId="3012418049" sldId="264"/>
            <ac:picMk id="9" creationId="{92CE1FC8-65A4-44CD-D81A-8EFE811073C1}"/>
          </ac:picMkLst>
        </pc:picChg>
      </pc:sldChg>
      <pc:sldChg chg="addSp delSp modSp new mod">
        <pc:chgData name="Surendharan Baskaran" userId="368216efa4f12ee9" providerId="LiveId" clId="{B5BF9902-E739-491B-B793-556A23866F17}" dt="2023-10-08T20:41:00.153" v="902" actId="1076"/>
        <pc:sldMkLst>
          <pc:docMk/>
          <pc:sldMk cId="3891494350" sldId="265"/>
        </pc:sldMkLst>
        <pc:spChg chg="mod">
          <ac:chgData name="Surendharan Baskaran" userId="368216efa4f12ee9" providerId="LiveId" clId="{B5BF9902-E739-491B-B793-556A23866F17}" dt="2023-10-08T20:40:43.493" v="900" actId="1076"/>
          <ac:spMkLst>
            <pc:docMk/>
            <pc:sldMk cId="3891494350" sldId="265"/>
            <ac:spMk id="2" creationId="{FDE4DAD2-E209-06BA-4BA0-5BB9354F8A36}"/>
          </ac:spMkLst>
        </pc:spChg>
        <pc:spChg chg="del mod">
          <ac:chgData name="Surendharan Baskaran" userId="368216efa4f12ee9" providerId="LiveId" clId="{B5BF9902-E739-491B-B793-556A23866F17}" dt="2023-10-08T20:39:12.461" v="863" actId="478"/>
          <ac:spMkLst>
            <pc:docMk/>
            <pc:sldMk cId="3891494350" sldId="265"/>
            <ac:spMk id="3" creationId="{D9F5A1DE-0A32-2C14-64D7-1CA93186EC98}"/>
          </ac:spMkLst>
        </pc:spChg>
        <pc:spChg chg="add del mod">
          <ac:chgData name="Surendharan Baskaran" userId="368216efa4f12ee9" providerId="LiveId" clId="{B5BF9902-E739-491B-B793-556A23866F17}" dt="2023-10-08T20:39:15.065" v="864" actId="478"/>
          <ac:spMkLst>
            <pc:docMk/>
            <pc:sldMk cId="3891494350" sldId="265"/>
            <ac:spMk id="5" creationId="{AACE760C-840F-0FFC-900A-AA8707749CCD}"/>
          </ac:spMkLst>
        </pc:spChg>
        <pc:spChg chg="add mod">
          <ac:chgData name="Surendharan Baskaran" userId="368216efa4f12ee9" providerId="LiveId" clId="{B5BF9902-E739-491B-B793-556A23866F17}" dt="2023-10-08T20:41:00.153" v="902" actId="1076"/>
          <ac:spMkLst>
            <pc:docMk/>
            <pc:sldMk cId="3891494350" sldId="265"/>
            <ac:spMk id="6" creationId="{A832B1A2-2FAC-6C40-8006-43280D109CCC}"/>
          </ac:spMkLst>
        </pc:spChg>
      </pc:sldChg>
      <pc:sldChg chg="addSp modSp new mod">
        <pc:chgData name="Surendharan Baskaran" userId="368216efa4f12ee9" providerId="LiveId" clId="{B5BF9902-E739-491B-B793-556A23866F17}" dt="2023-10-08T20:50:48.001" v="978" actId="20577"/>
        <pc:sldMkLst>
          <pc:docMk/>
          <pc:sldMk cId="1353708382" sldId="266"/>
        </pc:sldMkLst>
        <pc:spChg chg="mod">
          <ac:chgData name="Surendharan Baskaran" userId="368216efa4f12ee9" providerId="LiveId" clId="{B5BF9902-E739-491B-B793-556A23866F17}" dt="2023-10-08T20:41:22.487" v="921" actId="20577"/>
          <ac:spMkLst>
            <pc:docMk/>
            <pc:sldMk cId="1353708382" sldId="266"/>
            <ac:spMk id="2" creationId="{A5E2EA79-342E-166C-5AB6-0A22DAB4E133}"/>
          </ac:spMkLst>
        </pc:spChg>
        <pc:spChg chg="mod">
          <ac:chgData name="Surendharan Baskaran" userId="368216efa4f12ee9" providerId="LiveId" clId="{B5BF9902-E739-491B-B793-556A23866F17}" dt="2023-10-08T20:50:48.001" v="978" actId="20577"/>
          <ac:spMkLst>
            <pc:docMk/>
            <pc:sldMk cId="1353708382" sldId="266"/>
            <ac:spMk id="3" creationId="{49B68C34-FFA1-6988-D481-DE1C0CD69F90}"/>
          </ac:spMkLst>
        </pc:spChg>
        <pc:picChg chg="add mod">
          <ac:chgData name="Surendharan Baskaran" userId="368216efa4f12ee9" providerId="LiveId" clId="{B5BF9902-E739-491B-B793-556A23866F17}" dt="2023-10-08T20:47:27.632" v="958" actId="1076"/>
          <ac:picMkLst>
            <pc:docMk/>
            <pc:sldMk cId="1353708382" sldId="266"/>
            <ac:picMk id="4" creationId="{D56FBC7B-8D78-0C05-5B03-53A007745A4F}"/>
          </ac:picMkLst>
        </pc:picChg>
      </pc:sldChg>
      <pc:sldChg chg="modSp new mod">
        <pc:chgData name="Surendharan Baskaran" userId="368216efa4f12ee9" providerId="LiveId" clId="{B5BF9902-E739-491B-B793-556A23866F17}" dt="2023-10-08T20:51:55.492" v="999" actId="255"/>
        <pc:sldMkLst>
          <pc:docMk/>
          <pc:sldMk cId="2660500319" sldId="267"/>
        </pc:sldMkLst>
        <pc:spChg chg="mod">
          <ac:chgData name="Surendharan Baskaran" userId="368216efa4f12ee9" providerId="LiveId" clId="{B5BF9902-E739-491B-B793-556A23866F17}" dt="2023-10-08T20:51:55.492" v="999" actId="255"/>
          <ac:spMkLst>
            <pc:docMk/>
            <pc:sldMk cId="2660500319" sldId="267"/>
            <ac:spMk id="2" creationId="{CA8E529F-7676-4EF1-42A5-68AED072853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50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9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15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67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102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200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75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28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24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32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17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13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82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06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4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95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489533-820E-44ED-9A10-307347715D28}" type="datetimeFigureOut">
              <a:rPr lang="en-IN" smtClean="0"/>
              <a:t>09-10-2023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72C1C6-091D-43F4-BD9F-8C8DDC17C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88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F353-D7EA-3407-7145-3BCE2A672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7505" y="2065997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A JAVA-based ATM Interface with JDBC Connection and Advanced Features</a:t>
            </a:r>
            <a:endParaRPr lang="en-IN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9CC19-EF0E-DD5C-AF69-06446B31CB8B}"/>
              </a:ext>
            </a:extLst>
          </p:cNvPr>
          <p:cNvSpPr txBox="1"/>
          <p:nvPr/>
        </p:nvSpPr>
        <p:spPr>
          <a:xfrm>
            <a:off x="9018495" y="4751295"/>
            <a:ext cx="246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</a:t>
            </a:r>
            <a:r>
              <a:rPr lang="en-IN" sz="2400" dirty="0"/>
              <a:t>SURENDHARAN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1D37B-419C-76A5-E80D-987EA8C92921}"/>
              </a:ext>
            </a:extLst>
          </p:cNvPr>
          <p:cNvSpPr txBox="1"/>
          <p:nvPr/>
        </p:nvSpPr>
        <p:spPr>
          <a:xfrm>
            <a:off x="6541999" y="1724209"/>
            <a:ext cx="393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/>
              <a:t>CORE JAVA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0DA20-F668-E5EA-DD98-F4D8E3C6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" y="0"/>
            <a:ext cx="5118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DAD2-E209-06BA-4BA0-5BB9354F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6" y="161365"/>
            <a:ext cx="10131425" cy="1456267"/>
          </a:xfrm>
        </p:spPr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2B1A2-2FAC-6C40-8006-43280D109CCC}"/>
              </a:ext>
            </a:extLst>
          </p:cNvPr>
          <p:cNvSpPr txBox="1"/>
          <p:nvPr/>
        </p:nvSpPr>
        <p:spPr>
          <a:xfrm>
            <a:off x="1416424" y="1264023"/>
            <a:ext cx="9687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ATM interface project begins with the user interacting through the </a:t>
            </a:r>
            <a:r>
              <a:rPr lang="en-US" dirty="0" err="1"/>
              <a:t>AtmMain</a:t>
            </a:r>
            <a:r>
              <a:rPr lang="en-US" dirty="0"/>
              <a:t> class, which serves as the entry point.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is presented with a menu to choose from options like checking balance, opening an account, depositing, withdrawing, or generating a mini statement.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core functionalities are implemented in the </a:t>
            </a:r>
            <a:r>
              <a:rPr lang="en-US" dirty="0" err="1"/>
              <a:t>AtmOperations</a:t>
            </a:r>
            <a:r>
              <a:rPr lang="en-US" dirty="0"/>
              <a:t> class, where the user's inputs, like account number, PIN, and amount, are validated.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operations such as checking balance, registration, depositing, and withdrawing are handled here, with appropriate updates to the database.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TransactionStatement</a:t>
            </a:r>
            <a:r>
              <a:rPr lang="en-US" dirty="0"/>
              <a:t> class enables users to generate custom transaction statements based on specified date and time ranges.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MySQL database stores account and transaction data, ensuring data persistence.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the project emulates a basic ATM system, allowing users to manage their accounts and transactions effectively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4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EA79-342E-166C-5AB6-0A22DAB4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8C34-FFA1-6988-D481-DE1C0CD6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60" y="1729690"/>
            <a:ext cx="5186081" cy="4339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conclusion, the ATM interface project successfully emulates essential functionalities of a real-world ATM system. </a:t>
            </a:r>
          </a:p>
          <a:p>
            <a:r>
              <a:rPr lang="en-US" dirty="0"/>
              <a:t>Users can perform vital banking operations like checking their account balance, registering new accounts, depositing, and withdrawing money. </a:t>
            </a:r>
          </a:p>
          <a:p>
            <a:r>
              <a:rPr lang="en-US" dirty="0"/>
              <a:t>The system also provides a feature to generate a custom transaction statement within specific date and time ranges, enhancing user convenience. </a:t>
            </a:r>
          </a:p>
          <a:p>
            <a:r>
              <a:rPr lang="en-US" dirty="0"/>
              <a:t>The project showcases effective use of Java programming and SQL database management. </a:t>
            </a:r>
          </a:p>
          <a:p>
            <a:r>
              <a:rPr lang="en-US" dirty="0"/>
              <a:t>The seamless integration of user interaction, business logic, and data management showcases a well-structured and functional ATM interface.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FBC7B-8D78-0C05-5B03-53A00774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187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0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529F-7676-4EF1-42A5-68AED072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76" y="2550459"/>
            <a:ext cx="3774795" cy="1456267"/>
          </a:xfrm>
        </p:spPr>
        <p:txBody>
          <a:bodyPr>
            <a:normAutofit/>
          </a:bodyPr>
          <a:lstStyle/>
          <a:p>
            <a:r>
              <a:rPr lang="en-IN" sz="5400" i="1" dirty="0">
                <a:solidFill>
                  <a:srgbClr val="92D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050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FDA4-FB67-ABD4-EECB-99A2E53E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4304-1E40-7453-786F-F4EFB3D6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5891"/>
            <a:ext cx="5692588" cy="3649133"/>
          </a:xfrm>
        </p:spPr>
        <p:txBody>
          <a:bodyPr/>
          <a:lstStyle/>
          <a:p>
            <a:r>
              <a:rPr lang="en-US" dirty="0"/>
              <a:t>This presentation aims to introduce a JAVA-based ATM interface with JDBC connection and advanced features.</a:t>
            </a:r>
          </a:p>
          <a:p>
            <a:r>
              <a:rPr lang="en-US" dirty="0"/>
              <a:t>The project simulates an ATM (Automated Teller Machine) interface using Java and a MySQL database. </a:t>
            </a:r>
          </a:p>
          <a:p>
            <a:r>
              <a:rPr lang="en-US" dirty="0"/>
              <a:t>It allows users to interact with the ATM through a command-line interface, performing various banking operations such as checking balance, opening an account, depositing money, withdrawing money, and generating a mini statement.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BEFA7-6B53-23D0-BA5B-4EF44D64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2" y="0"/>
            <a:ext cx="569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9C7D-53A0-91FD-5A72-FA5A6039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C654-8B24-490A-8C85-E375D907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695328" cy="3649133"/>
          </a:xfrm>
        </p:spPr>
        <p:txBody>
          <a:bodyPr>
            <a:normAutofit/>
          </a:bodyPr>
          <a:lstStyle/>
          <a:p>
            <a:pPr lvl="2"/>
            <a:r>
              <a:rPr lang="en-US" sz="3200" dirty="0"/>
              <a:t>Main Class (</a:t>
            </a:r>
            <a:r>
              <a:rPr lang="en-US" sz="3200" dirty="0" err="1"/>
              <a:t>AtmMain</a:t>
            </a:r>
            <a:r>
              <a:rPr lang="en-US" sz="3200" dirty="0"/>
              <a:t>)</a:t>
            </a:r>
          </a:p>
          <a:p>
            <a:pPr lvl="2"/>
            <a:r>
              <a:rPr lang="en-US" sz="3200" dirty="0"/>
              <a:t>ATM Operations (</a:t>
            </a:r>
            <a:r>
              <a:rPr lang="en-US" sz="3200" dirty="0" err="1"/>
              <a:t>AtmOperations</a:t>
            </a:r>
            <a:r>
              <a:rPr lang="en-US" sz="3200" dirty="0"/>
              <a:t>)</a:t>
            </a:r>
          </a:p>
          <a:p>
            <a:pPr lvl="2"/>
            <a:r>
              <a:rPr lang="en-US" sz="3200" dirty="0"/>
              <a:t>Transaction Statement (</a:t>
            </a:r>
            <a:r>
              <a:rPr lang="en-US" sz="3200" dirty="0" err="1"/>
              <a:t>TransactionStatement</a:t>
            </a:r>
            <a:r>
              <a:rPr lang="en-US" sz="3200" dirty="0"/>
              <a:t>)</a:t>
            </a:r>
          </a:p>
          <a:p>
            <a:pPr lvl="2"/>
            <a:r>
              <a:rPr lang="en-US" sz="3200" dirty="0"/>
              <a:t>Database Connection (</a:t>
            </a:r>
            <a:r>
              <a:rPr lang="en-US" sz="3200" dirty="0" err="1"/>
              <a:t>DatabaseConnection</a:t>
            </a:r>
            <a:r>
              <a:rPr lang="en-US" sz="3200" dirty="0"/>
              <a:t>)</a:t>
            </a:r>
          </a:p>
          <a:p>
            <a:pPr lvl="2"/>
            <a:r>
              <a:rPr lang="en-US" sz="3200" dirty="0"/>
              <a:t>MySQL Tables (Account table and Transaction Table)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0513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6516-4304-D093-E3FA-B3E5612F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class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50B2-791A-26EF-0827-ECC663C7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55" y="1684867"/>
            <a:ext cx="5822574" cy="3649133"/>
          </a:xfrm>
        </p:spPr>
        <p:txBody>
          <a:bodyPr>
            <a:normAutofit/>
          </a:bodyPr>
          <a:lstStyle/>
          <a:p>
            <a:r>
              <a:rPr lang="en-US" sz="2000" dirty="0"/>
              <a:t>Acts as the entry point of the application.</a:t>
            </a:r>
          </a:p>
          <a:p>
            <a:r>
              <a:rPr lang="en-US" sz="2000" dirty="0"/>
              <a:t>Displays the main menu with options for different operations.</a:t>
            </a:r>
          </a:p>
          <a:p>
            <a:r>
              <a:rPr lang="en-US" sz="2000" dirty="0"/>
              <a:t>Based on user input, it calls the respective methods from the </a:t>
            </a:r>
            <a:r>
              <a:rPr lang="en-US" sz="2000" dirty="0" err="1"/>
              <a:t>AtmOperations</a:t>
            </a:r>
            <a:r>
              <a:rPr lang="en-US" sz="2000" dirty="0"/>
              <a:t> or </a:t>
            </a:r>
            <a:r>
              <a:rPr lang="en-US" sz="2000" dirty="0" err="1"/>
              <a:t>TransactionStatement</a:t>
            </a:r>
            <a:r>
              <a:rPr lang="en-US" sz="2000" dirty="0"/>
              <a:t> classes to execute the </a:t>
            </a:r>
            <a:r>
              <a:rPr lang="en-US" sz="2000" dirty="0" err="1"/>
              <a:t>choen</a:t>
            </a:r>
            <a:r>
              <a:rPr lang="en-US" sz="2000" dirty="0"/>
              <a:t> operation.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B762D-8599-388A-0C7B-ECE79124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18" y="1026459"/>
            <a:ext cx="4805082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5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77C1-7B9E-86FE-F66A-13CD3AB4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Atm</a:t>
            </a:r>
            <a:r>
              <a:rPr lang="en-IN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8F66-4A4C-9B04-BD8D-9CBBD074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74514"/>
            <a:ext cx="5123328" cy="3649133"/>
          </a:xfrm>
        </p:spPr>
        <p:txBody>
          <a:bodyPr/>
          <a:lstStyle/>
          <a:p>
            <a:r>
              <a:rPr lang="en-US" dirty="0"/>
              <a:t>Contains methods for essential ATM operations like checking balance, registering a new account, depositing money, and withdrawing money.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Utilizes the </a:t>
            </a:r>
            <a:r>
              <a:rPr lang="en-US" dirty="0" err="1"/>
              <a:t>DatabaseConnection</a:t>
            </a:r>
            <a:r>
              <a:rPr lang="en-US" dirty="0"/>
              <a:t> class to connect to the MySQL database and perform database operations.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A2E4E-9478-15B1-0A91-B66853F4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C69-C7A4-891C-AFEC-AF43A267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22" y="184353"/>
            <a:ext cx="10131425" cy="1456267"/>
          </a:xfrm>
        </p:spPr>
        <p:txBody>
          <a:bodyPr/>
          <a:lstStyle/>
          <a:p>
            <a:r>
              <a:rPr lang="en-IN" dirty="0"/>
              <a:t>ATM Operations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B5070-6504-275C-9F57-DEA234CAE174}"/>
              </a:ext>
            </a:extLst>
          </p:cNvPr>
          <p:cNvSpPr txBox="1"/>
          <p:nvPr/>
        </p:nvSpPr>
        <p:spPr>
          <a:xfrm>
            <a:off x="6477166" y="1595334"/>
            <a:ext cx="571483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hasPinInAccount</a:t>
            </a:r>
            <a:r>
              <a:rPr lang="en-US" b="1" dirty="0"/>
              <a:t>:</a:t>
            </a:r>
          </a:p>
          <a:p>
            <a:r>
              <a:rPr lang="en-US" dirty="0"/>
              <a:t>Verifies whether the PIN exists for a given account number.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checkBalance</a:t>
            </a:r>
            <a:r>
              <a:rPr lang="en-US" b="1" dirty="0"/>
              <a:t>:</a:t>
            </a:r>
          </a:p>
          <a:p>
            <a:r>
              <a:rPr lang="en-US" dirty="0"/>
              <a:t>Allows the user to check their account balance.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register:</a:t>
            </a:r>
          </a:p>
          <a:p>
            <a:r>
              <a:rPr lang="en-US" dirty="0"/>
              <a:t>Allows a new user to register and create a new account.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deposit:</a:t>
            </a:r>
          </a:p>
          <a:p>
            <a:r>
              <a:rPr lang="en-US" dirty="0"/>
              <a:t>Allows the user to deposit money into their account.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withdraw:</a:t>
            </a:r>
          </a:p>
          <a:p>
            <a:r>
              <a:rPr lang="en-US" dirty="0"/>
              <a:t>Allows the user to withdraw money from their account.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getBalance</a:t>
            </a:r>
            <a:r>
              <a:rPr lang="en-US" b="1" dirty="0"/>
              <a:t>:</a:t>
            </a:r>
          </a:p>
          <a:p>
            <a:r>
              <a:rPr lang="en-US" dirty="0"/>
              <a:t>Helper method to get the account balance.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FB636-376C-42EA-0ADA-DD3CC92BEF41}"/>
              </a:ext>
            </a:extLst>
          </p:cNvPr>
          <p:cNvSpPr txBox="1"/>
          <p:nvPr/>
        </p:nvSpPr>
        <p:spPr>
          <a:xfrm>
            <a:off x="1120589" y="1595334"/>
            <a:ext cx="52846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inputandvalidateAccountNo</a:t>
            </a:r>
            <a:r>
              <a:rPr lang="en-IN" b="1" dirty="0"/>
              <a:t>:</a:t>
            </a:r>
          </a:p>
          <a:p>
            <a:r>
              <a:rPr lang="en-IN" dirty="0"/>
              <a:t>Takes user input for an account number and validates its length.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inputandvalidatePin</a:t>
            </a:r>
            <a:r>
              <a:rPr lang="en-IN" b="1" dirty="0"/>
              <a:t>:</a:t>
            </a:r>
          </a:p>
          <a:p>
            <a:r>
              <a:rPr lang="en-IN" dirty="0"/>
              <a:t>Takes user input for a 4-digit PIN and validates its length.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inputandvalidateAmount</a:t>
            </a:r>
            <a:r>
              <a:rPr lang="en-IN" b="1" dirty="0"/>
              <a:t>:</a:t>
            </a:r>
          </a:p>
          <a:p>
            <a:r>
              <a:rPr lang="en-IN" dirty="0"/>
              <a:t>Takes user input for an amount and validates it.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inputandvalidateMobileNo</a:t>
            </a:r>
            <a:r>
              <a:rPr lang="en-IN" b="1" dirty="0"/>
              <a:t>:</a:t>
            </a:r>
          </a:p>
          <a:p>
            <a:r>
              <a:rPr lang="en-IN" dirty="0"/>
              <a:t>Takes user input for a mobile number and validates its length and 	first digit.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hasAccNoInDatabase</a:t>
            </a:r>
            <a:r>
              <a:rPr lang="en-IN" b="1" dirty="0"/>
              <a:t>:</a:t>
            </a:r>
          </a:p>
          <a:p>
            <a:r>
              <a:rPr lang="en-IN" dirty="0"/>
              <a:t>Verifies whether the account number exists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22636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FE8B-8DD4-6EE2-449C-77B4037D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62BB-5FB1-9110-1922-47B58F85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848" y="2133599"/>
            <a:ext cx="5867399" cy="3630706"/>
          </a:xfrm>
        </p:spPr>
        <p:txBody>
          <a:bodyPr/>
          <a:lstStyle/>
          <a:p>
            <a:r>
              <a:rPr lang="en-US" dirty="0"/>
              <a:t>Handles generating custom transaction statements based on user input for a specific date and time range.</a:t>
            </a:r>
          </a:p>
          <a:p>
            <a:r>
              <a:rPr lang="en-US" dirty="0"/>
              <a:t>Uses SQL queries to fetch transaction data from the database for the specified date and time range.</a:t>
            </a:r>
          </a:p>
          <a:p>
            <a:endParaRPr lang="en-IN" dirty="0"/>
          </a:p>
          <a:p>
            <a:r>
              <a:rPr lang="en-US" b="1" dirty="0" err="1"/>
              <a:t>getCustomTransactionStatement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/>
              <a:t>Allows the user to generate a custom transaction statement within a specific date and time range.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CC4F2-EFDE-8B2C-41E6-1DC4BEE4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247" y="488576"/>
            <a:ext cx="5396753" cy="58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9630-18CC-CAD3-C738-2CC25287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292D-605C-857D-6075-80E5AE96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548717" cy="364913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Provides a connection to the MySQL database.</a:t>
            </a:r>
          </a:p>
          <a:p>
            <a:r>
              <a:rPr lang="en-US" dirty="0"/>
              <a:t>Manages database connection, ensuring it's established and closed properly.</a:t>
            </a:r>
          </a:p>
          <a:p>
            <a:endParaRPr lang="en-US" dirty="0"/>
          </a:p>
          <a:p>
            <a:r>
              <a:rPr lang="en-US" b="1" dirty="0" err="1"/>
              <a:t>getConnection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/>
              <a:t>Establishes a connection to the MySQL database.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	private static String driver = "</a:t>
            </a:r>
            <a:r>
              <a:rPr lang="en-IN" dirty="0" err="1"/>
              <a:t>com.mysql.cj.jdbc.Driver</a:t>
            </a:r>
            <a:r>
              <a:rPr lang="en-IN" dirty="0"/>
              <a:t>";</a:t>
            </a:r>
          </a:p>
          <a:p>
            <a:pPr marL="0" indent="0">
              <a:buNone/>
            </a:pPr>
            <a:r>
              <a:rPr lang="en-IN" dirty="0"/>
              <a:t>	private static String </a:t>
            </a:r>
            <a:r>
              <a:rPr lang="en-IN" dirty="0" err="1"/>
              <a:t>url</a:t>
            </a:r>
            <a:r>
              <a:rPr lang="en-IN" dirty="0"/>
              <a:t> = "</a:t>
            </a:r>
            <a:r>
              <a:rPr lang="en-IN" dirty="0" err="1"/>
              <a:t>jdbc:mysql</a:t>
            </a:r>
            <a:r>
              <a:rPr lang="en-IN" dirty="0"/>
              <a:t>://localhost:3306/</a:t>
            </a:r>
            <a:r>
              <a:rPr lang="en-IN" dirty="0" err="1"/>
              <a:t>atm_db</a:t>
            </a:r>
            <a:r>
              <a:rPr lang="en-IN" dirty="0"/>
              <a:t>";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Used the JDBC Driver class to for the MySQL connection and connected with the </a:t>
            </a:r>
            <a:r>
              <a:rPr lang="en-IN" dirty="0" err="1"/>
              <a:t>atm_db</a:t>
            </a:r>
            <a:r>
              <a:rPr lang="en-IN" dirty="0"/>
              <a:t> database created in the MySQL for this project.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C3E5B-4BBA-F65E-7F98-65B2B8EA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24" y="878541"/>
            <a:ext cx="5136776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1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5487-FD66-BD4E-14DE-82B3275E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B8D09-66FD-326A-205D-47EB6ED13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5078505" cy="402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database consists of two tables which are: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ACCOUNT TABLE</a:t>
            </a:r>
          </a:p>
          <a:p>
            <a:pPr marL="0" indent="0">
              <a:buNone/>
            </a:pPr>
            <a:r>
              <a:rPr lang="en-US" dirty="0"/>
              <a:t>	Stores account information including account id, account number, balance, and PIN.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TRANSACTION TABLE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US" dirty="0"/>
              <a:t>Stores transaction information including transaction ID, date, account ID, transaction type, and amount.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2086E-2334-48D3-5076-2E48C539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68" y="4603129"/>
            <a:ext cx="6522578" cy="1507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E1FC8-65A4-44CD-D81A-8EFE8110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495" y="2737004"/>
            <a:ext cx="6522505" cy="13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8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78</TotalTime>
  <Words>796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A JAVA-based ATM Interface with JDBC Connection and Advanced Features</vt:lpstr>
      <vt:lpstr>INTRODUCTION</vt:lpstr>
      <vt:lpstr>Contents</vt:lpstr>
      <vt:lpstr>Main class </vt:lpstr>
      <vt:lpstr>Atm operations</vt:lpstr>
      <vt:lpstr>ATM Operations Functions</vt:lpstr>
      <vt:lpstr>TRANSACTION STATEMENT</vt:lpstr>
      <vt:lpstr>DATABASE CONNECTION</vt:lpstr>
      <vt:lpstr>Database tables</vt:lpstr>
      <vt:lpstr>working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JAVA-based ATM Interface with JDBC Connection and Advanced Features</dc:title>
  <dc:creator>Surendharan Baskaran</dc:creator>
  <cp:lastModifiedBy>Surendharan Baskaran</cp:lastModifiedBy>
  <cp:revision>1</cp:revision>
  <dcterms:created xsi:type="dcterms:W3CDTF">2023-10-08T19:32:10Z</dcterms:created>
  <dcterms:modified xsi:type="dcterms:W3CDTF">2023-10-08T20:53:33Z</dcterms:modified>
</cp:coreProperties>
</file>